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r>
              <a:rPr lang="en-US" dirty="0"/>
              <a:t> and Signing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lang="en-US" sz="1800" b="0" dirty="0"/>
            </a:br>
            <a:r>
              <a:rPr lang="en-GB" sz="1800" b="0" dirty="0"/>
              <a:t>Digital Signing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/unit06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6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Certificate Creation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90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lang="en-GB" sz="2700" dirty="0">
                <a:solidFill>
                  <a:srgbClr val="000000"/>
                </a:solidFill>
              </a:rPr>
              <a:t>Prof Bill Buchanan OBE</a:t>
            </a:r>
            <a:br>
              <a:rPr lang="en-GB"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15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51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31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Unit 6: Digital Certificates</a:t>
            </a:r>
            <a:br/>
            <a:r>
              <a:rPr sz="1800" b="0"/>
              <a:t>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51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459</Words>
  <Application>Microsoft Macintosh PowerPoint</Application>
  <PresentationFormat>On-screen Show (16:10)</PresentationFormat>
  <Paragraphs>85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Menlo</vt:lpstr>
      <vt:lpstr>Times</vt:lpstr>
      <vt:lpstr>Office Theme</vt:lpstr>
      <vt:lpstr>Digital Certificates and Signing Introduction Authentication Methods PKI  Digital Certificate Passing Digital Signing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http://asecuritysite.com/encryption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2</cp:revision>
  <dcterms:modified xsi:type="dcterms:W3CDTF">2021-06-03T08:22:27Z</dcterms:modified>
</cp:coreProperties>
</file>